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6878B75-4AFD-472C-8384-ED9C372B3ED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FFE7-82E5-4CA4-BA34-F31DFC1B8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8B75-4AFD-472C-8384-ED9C372B3ED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FFE7-82E5-4CA4-BA34-F31DFC1B8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8B75-4AFD-472C-8384-ED9C372B3ED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FFE7-82E5-4CA4-BA34-F31DFC1B8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8B75-4AFD-472C-8384-ED9C372B3ED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FFE7-82E5-4CA4-BA34-F31DFC1B85B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8B75-4AFD-472C-8384-ED9C372B3ED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FFE7-82E5-4CA4-BA34-F31DFC1B85B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8B75-4AFD-472C-8384-ED9C372B3ED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FFE7-82E5-4CA4-BA34-F31DFC1B85B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8B75-4AFD-472C-8384-ED9C372B3ED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FFE7-82E5-4CA4-BA34-F31DFC1B8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8B75-4AFD-472C-8384-ED9C372B3ED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FFE7-82E5-4CA4-BA34-F31DFC1B85B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8B75-4AFD-472C-8384-ED9C372B3ED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FFE7-82E5-4CA4-BA34-F31DFC1B8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8B75-4AFD-472C-8384-ED9C372B3ED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FFE7-82E5-4CA4-BA34-F31DFC1B85B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8B75-4AFD-472C-8384-ED9C372B3ED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FFE7-82E5-4CA4-BA34-F31DFC1B8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6878B75-4AFD-472C-8384-ED9C372B3ED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094FFE7-82E5-4CA4-BA34-F31DFC1B85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ictionary.reference.com/browse/-ibl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1371600"/>
            <a:ext cx="4191000" cy="480060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rgbClr val="FF0000"/>
                </a:solidFill>
              </a:rPr>
              <a:t>William Sidney Porter </a:t>
            </a:r>
            <a:endParaRPr lang="en-US" sz="1400" i="0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rgbClr val="FF0000"/>
                </a:solidFill>
              </a:rPr>
              <a:t>born 11 September, 1862 in Greensboro, North Carolina, to physician Algernon Sidney Porter (1825-1888) and Mary Jane Virginia </a:t>
            </a:r>
            <a:r>
              <a:rPr lang="en-US" sz="1400" i="0" dirty="0" err="1">
                <a:solidFill>
                  <a:srgbClr val="FF0000"/>
                </a:solidFill>
              </a:rPr>
              <a:t>Swaim</a:t>
            </a:r>
            <a:r>
              <a:rPr lang="en-US" sz="1400" i="0" dirty="0">
                <a:solidFill>
                  <a:srgbClr val="FF0000"/>
                </a:solidFill>
              </a:rPr>
              <a:t> (1833-1865</a:t>
            </a:r>
            <a:r>
              <a:rPr lang="en-US" sz="1400" i="0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i="0" dirty="0" smtClean="0">
                <a:solidFill>
                  <a:srgbClr val="FF0000"/>
                </a:solidFill>
              </a:rPr>
              <a:t>Had two brothers die in early childhood (Shirley and David)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i="0" dirty="0" smtClean="0">
                <a:solidFill>
                  <a:srgbClr val="FF0000"/>
                </a:solidFill>
              </a:rPr>
              <a:t>Will was only three years old when his mother died from Tuberculosis)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i="0" dirty="0" smtClean="0">
                <a:solidFill>
                  <a:srgbClr val="FF0000"/>
                </a:solidFill>
              </a:rPr>
              <a:t>Porter spent time in </a:t>
            </a:r>
            <a:r>
              <a:rPr lang="en-US" sz="1400" i="0" dirty="0" err="1" smtClean="0">
                <a:solidFill>
                  <a:srgbClr val="FF0000"/>
                </a:solidFill>
              </a:rPr>
              <a:t>honduras</a:t>
            </a:r>
            <a:r>
              <a:rPr lang="en-US" sz="1400" i="0" dirty="0" smtClean="0">
                <a:solidFill>
                  <a:srgbClr val="FF0000"/>
                </a:solidFill>
              </a:rPr>
              <a:t> and called it “Banana Republic!</a:t>
            </a:r>
          </a:p>
          <a:p>
            <a:pPr algn="l"/>
            <a:endParaRPr lang="en-US" sz="1400" i="0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i="0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i="0" dirty="0" smtClean="0">
                <a:solidFill>
                  <a:srgbClr val="FF0000"/>
                </a:solidFill>
              </a:rPr>
              <a:t>Adapted from : www.online-literature.com/o_henry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92" y="1676400"/>
            <a:ext cx="247513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5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Credibility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6400800" cy="4267200"/>
          </a:xfrm>
        </p:spPr>
        <p:txBody>
          <a:bodyPr>
            <a:normAutofit/>
          </a:bodyPr>
          <a:lstStyle/>
          <a:p>
            <a:r>
              <a:rPr lang="en-US" dirty="0"/>
              <a:t>[</a:t>
            </a:r>
            <a:r>
              <a:rPr lang="en-US" dirty="0" err="1"/>
              <a:t>kred</a:t>
            </a:r>
            <a:r>
              <a:rPr lang="en-US" dirty="0"/>
              <a:t>-</a:t>
            </a:r>
            <a:r>
              <a:rPr lang="en-US" i="1" dirty="0"/>
              <a:t>uh</a:t>
            </a:r>
            <a:r>
              <a:rPr lang="en-US" dirty="0"/>
              <a:t>-</a:t>
            </a:r>
            <a:r>
              <a:rPr lang="en-US" b="1" dirty="0" err="1"/>
              <a:t>bil</a:t>
            </a:r>
            <a:r>
              <a:rPr lang="en-US" dirty="0"/>
              <a:t>-</a:t>
            </a:r>
            <a:r>
              <a:rPr lang="en-US" dirty="0" err="1"/>
              <a:t>i</a:t>
            </a:r>
            <a:r>
              <a:rPr lang="en-US" dirty="0"/>
              <a:t>-tee] IPA Syllables</a:t>
            </a:r>
          </a:p>
          <a:p>
            <a:r>
              <a:rPr lang="en-US" dirty="0"/>
              <a:t>Examples</a:t>
            </a:r>
            <a:endParaRPr lang="en-US" dirty="0"/>
          </a:p>
          <a:p>
            <a:r>
              <a:rPr lang="en-US" dirty="0"/>
              <a:t>noun1.the quality of being believable or worthy of </a:t>
            </a:r>
            <a:r>
              <a:rPr lang="en-US" dirty="0" err="1"/>
              <a:t>trust:</a:t>
            </a:r>
            <a:r>
              <a:rPr lang="en-US" i="1" dirty="0" err="1"/>
              <a:t>After</a:t>
            </a:r>
            <a:r>
              <a:rPr lang="en-US" i="1" dirty="0"/>
              <a:t> all those lies, his credibility was at a low ebb.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Sometimes</a:t>
            </a:r>
            <a:r>
              <a:rPr lang="en-US" dirty="0"/>
              <a:t>, </a:t>
            </a:r>
            <a:r>
              <a:rPr lang="en-US" b="1" dirty="0"/>
              <a:t>credibleness</a:t>
            </a:r>
            <a:r>
              <a:rPr lang="en-US" dirty="0" smtClean="0"/>
              <a:t>.</a:t>
            </a:r>
          </a:p>
          <a:p>
            <a:pPr indent="0" algn="ctr">
              <a:buNone/>
            </a:pPr>
            <a:r>
              <a:rPr lang="en-US" dirty="0" smtClean="0"/>
              <a:t>Etymology (</a:t>
            </a:r>
            <a:r>
              <a:rPr lang="en-US" dirty="0"/>
              <a:t>the derivation of a word</a:t>
            </a:r>
            <a:r>
              <a:rPr lang="en-US" dirty="0" smtClean="0"/>
              <a:t>.)</a:t>
            </a:r>
            <a:endParaRPr lang="en-US" dirty="0"/>
          </a:p>
          <a:p>
            <a:r>
              <a:rPr lang="en-US" dirty="0" smtClean="0"/>
              <a:t>1350-1400</a:t>
            </a:r>
            <a:r>
              <a:rPr lang="en-US" dirty="0"/>
              <a:t>; Middle English (&lt; Middle French) &lt; Latin </a:t>
            </a:r>
            <a:r>
              <a:rPr lang="en-US" i="1" dirty="0" err="1"/>
              <a:t>crēdibilis</a:t>
            </a:r>
            <a:r>
              <a:rPr lang="en-US" i="1" dirty="0"/>
              <a:t>,</a:t>
            </a:r>
            <a:r>
              <a:rPr lang="en-US" dirty="0"/>
              <a:t> equivalent </a:t>
            </a:r>
            <a:r>
              <a:rPr lang="en-US" dirty="0" err="1"/>
              <a:t>to</a:t>
            </a:r>
            <a:r>
              <a:rPr lang="en-US" i="1" dirty="0" err="1"/>
              <a:t>crēd</a:t>
            </a:r>
            <a:r>
              <a:rPr lang="en-US" dirty="0"/>
              <a:t>(</a:t>
            </a:r>
            <a:r>
              <a:rPr lang="en-US" i="1" dirty="0"/>
              <a:t>ere</a:t>
            </a:r>
            <a:r>
              <a:rPr lang="en-US" dirty="0"/>
              <a:t>) to believe + </a:t>
            </a:r>
            <a:r>
              <a:rPr lang="en-US" i="1" dirty="0"/>
              <a:t>-</a:t>
            </a:r>
            <a:r>
              <a:rPr lang="en-US" i="1" dirty="0" err="1"/>
              <a:t>ibilis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-</a:t>
            </a:r>
            <a:r>
              <a:rPr lang="en-US" dirty="0" err="1">
                <a:hlinkClick r:id="rId2"/>
              </a:rPr>
              <a:t>ible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841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</TotalTime>
  <Words>7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Couture</vt:lpstr>
      <vt:lpstr>PowerPoint Presentation</vt:lpstr>
      <vt:lpstr>Credibility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</dc:creator>
  <cp:lastModifiedBy>Danielle</cp:lastModifiedBy>
  <cp:revision>3</cp:revision>
  <dcterms:created xsi:type="dcterms:W3CDTF">2014-08-27T16:25:24Z</dcterms:created>
  <dcterms:modified xsi:type="dcterms:W3CDTF">2014-08-27T16:43:38Z</dcterms:modified>
</cp:coreProperties>
</file>