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1" r:id="rId4"/>
    <p:sldId id="282" r:id="rId5"/>
    <p:sldId id="302" r:id="rId6"/>
    <p:sldId id="303" r:id="rId7"/>
    <p:sldId id="304" r:id="rId8"/>
    <p:sldId id="301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258" r:id="rId28"/>
    <p:sldId id="259" r:id="rId29"/>
    <p:sldId id="260" r:id="rId30"/>
    <p:sldId id="261" r:id="rId31"/>
    <p:sldId id="262" r:id="rId32"/>
    <p:sldId id="264" r:id="rId33"/>
    <p:sldId id="265" r:id="rId34"/>
    <p:sldId id="266" r:id="rId35"/>
    <p:sldId id="267" r:id="rId36"/>
    <p:sldId id="268" r:id="rId37"/>
    <p:sldId id="269" r:id="rId38"/>
    <p:sldId id="270" r:id="rId39"/>
    <p:sldId id="271" r:id="rId40"/>
    <p:sldId id="272" r:id="rId41"/>
    <p:sldId id="273" r:id="rId42"/>
    <p:sldId id="274" r:id="rId43"/>
    <p:sldId id="275" r:id="rId44"/>
    <p:sldId id="276" r:id="rId45"/>
    <p:sldId id="277" r:id="rId46"/>
    <p:sldId id="278" r:id="rId47"/>
    <p:sldId id="279" r:id="rId48"/>
    <p:sldId id="280" r:id="rId49"/>
    <p:sldId id="263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84496-7CE1-47AA-BDAE-4B349B2B14DB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30E4-5D79-4DDD-808D-C9E0E36BBBA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84496-7CE1-47AA-BDAE-4B349B2B14DB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30E4-5D79-4DDD-808D-C9E0E36BB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84496-7CE1-47AA-BDAE-4B349B2B14DB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30E4-5D79-4DDD-808D-C9E0E36BB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84496-7CE1-47AA-BDAE-4B349B2B14DB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30E4-5D79-4DDD-808D-C9E0E36BB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84496-7CE1-47AA-BDAE-4B349B2B14DB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5B830E4-5D79-4DDD-808D-C9E0E36BBBA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84496-7CE1-47AA-BDAE-4B349B2B14DB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30E4-5D79-4DDD-808D-C9E0E36BB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84496-7CE1-47AA-BDAE-4B349B2B14DB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30E4-5D79-4DDD-808D-C9E0E36BB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84496-7CE1-47AA-BDAE-4B349B2B14DB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30E4-5D79-4DDD-808D-C9E0E36BB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84496-7CE1-47AA-BDAE-4B349B2B14DB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30E4-5D79-4DDD-808D-C9E0E36BB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84496-7CE1-47AA-BDAE-4B349B2B14DB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30E4-5D79-4DDD-808D-C9E0E36BB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84496-7CE1-47AA-BDAE-4B349B2B14DB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30E4-5D79-4DDD-808D-C9E0E36BB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BA84496-7CE1-47AA-BDAE-4B349B2B14DB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5B830E4-5D79-4DDD-808D-C9E0E36BBBA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Pronouns </a:t>
            </a:r>
            <a:r>
              <a:rPr lang="en-US" dirty="0" err="1" smtClean="0"/>
              <a:t>Grudgeball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379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Tell which set of pronouns is correct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(A) </a:t>
            </a:r>
            <a:r>
              <a:rPr lang="en-US" dirty="0" err="1"/>
              <a:t>They;He;Her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(B) Because; They; It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(C) Who; Him; We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432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word do you take out of the sentence and what do you replace it with?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They didn't hear nobody coming through the door.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048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2.11 Make the corrections</a:t>
            </a:r>
          </a:p>
          <a:p>
            <a:r>
              <a:rPr lang="en-US" dirty="0" smtClean="0"/>
              <a:t>My </a:t>
            </a:r>
            <a:r>
              <a:rPr lang="en-US" dirty="0"/>
              <a:t>grandma gave nobody cookies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909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2.11 Exercise 1: Name the correct interrogative pronoun that completes the sentence.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(Who's/Whose) is the copy of the novel?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708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2.11 Exercise 1: Name the correct interrogative pronoun that completes the sentence.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(What/Who) are you reading?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406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 2: Name if the interrogative pronoun describes a person or thing.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Who-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949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 2: Name if the interrogative pronoun describes a person or thing.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What-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9374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Fix…</a:t>
            </a:r>
          </a:p>
          <a:p>
            <a:r>
              <a:rPr lang="en-US" dirty="0" smtClean="0"/>
              <a:t>Which </a:t>
            </a:r>
            <a:r>
              <a:rPr lang="en-US" dirty="0"/>
              <a:t>is the name of the apartment building Marcelo Henry Lopez lives 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251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Who's/Whose) is going to be Benjamin Raoul Lopez for the play?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6468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this, that, these, and those.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1. laundry (far)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461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2.1 Identify the pronoun(s) in the following sentence: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i="1" dirty="0"/>
              <a:t>They thanked the chef for the delicious meal.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792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the pronouns and whether they are Intensive or Reflexive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1.My mom just got herself into another argument about house rules.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5911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if the pronoun is intensive or reflexive</a:t>
            </a:r>
          </a:p>
          <a:p>
            <a:r>
              <a:rPr lang="en-US" dirty="0" smtClean="0"/>
              <a:t>The </a:t>
            </a:r>
            <a:r>
              <a:rPr lang="en-US" dirty="0"/>
              <a:t>rule board I myself made is on the kitchen counter.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0381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1. You and (I, me) should check what is upstairs right now.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4885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Did (she, her) and (he, him) find the comics for (they, them)?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2217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Fix…</a:t>
            </a:r>
            <a:endParaRPr lang="en-US" dirty="0"/>
          </a:p>
          <a:p>
            <a:r>
              <a:rPr lang="en-US" dirty="0" smtClean="0"/>
              <a:t>Him </a:t>
            </a:r>
            <a:r>
              <a:rPr lang="en-US" dirty="0"/>
              <a:t>and I were going </a:t>
            </a:r>
            <a:r>
              <a:rPr lang="en-US" dirty="0" smtClean="0"/>
              <a:t>to </a:t>
            </a:r>
            <a:r>
              <a:rPr lang="en-US" dirty="0"/>
              <a:t>team up, but me chose Kate instead.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2069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wrong with this sentence?</a:t>
            </a:r>
          </a:p>
          <a:p>
            <a:r>
              <a:rPr lang="en-US" dirty="0" err="1" smtClean="0"/>
              <a:t>Shes</a:t>
            </a:r>
            <a:r>
              <a:rPr lang="en-US" dirty="0" smtClean="0"/>
              <a:t> </a:t>
            </a:r>
            <a:r>
              <a:rPr lang="en-US" dirty="0"/>
              <a:t>a soccer player who won a soccer tournament yesterday.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5404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wrong with this?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Their </a:t>
            </a:r>
            <a:r>
              <a:rPr lang="en-US" dirty="0"/>
              <a:t>going to </a:t>
            </a:r>
            <a:r>
              <a:rPr lang="en-US" dirty="0" smtClean="0"/>
              <a:t>Alaska </a:t>
            </a:r>
            <a:r>
              <a:rPr lang="en-US" dirty="0"/>
              <a:t>on March 15, 2016.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4764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Identify the pronoun(s) in the following sentence: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I don't know where he put the keys, but I will help you find them.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8655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Choose the gender for the underlined pronoun.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Lisa was late, </a:t>
            </a:r>
            <a:r>
              <a:rPr lang="en-US" u="sng" dirty="0"/>
              <a:t>she</a:t>
            </a:r>
            <a:r>
              <a:rPr lang="en-US" dirty="0"/>
              <a:t> missed the speech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0737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2.2 Identify the antecedent of each underlined pronoun.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i="1" dirty="0"/>
              <a:t>David was thirsty after </a:t>
            </a:r>
            <a:r>
              <a:rPr lang="en-US" i="1" u="sng" dirty="0"/>
              <a:t>he</a:t>
            </a:r>
            <a:r>
              <a:rPr lang="en-US" i="1" dirty="0"/>
              <a:t> jogged so far.</a:t>
            </a:r>
            <a:endParaRPr lang="en-US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478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2690336"/>
            <a:ext cx="5638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2. Which pronoun is masculine?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A) she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B) her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C) him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D) they</a:t>
            </a:r>
          </a:p>
        </p:txBody>
      </p:sp>
    </p:spTree>
    <p:extLst>
      <p:ext uri="{BB962C8B-B14F-4D97-AF65-F5344CB8AC3E}">
        <p14:creationId xmlns:p14="http://schemas.microsoft.com/office/powerpoint/2010/main" val="29272694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Circle the correct object pronoun.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1. Jake baked a cake for (us we).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1796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Circle the correct object pronoun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Jenny told (they them) that she loves cats.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3426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beautiful drawing over there is (my, mine).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0174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Those books are (yours, mine, ours).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3069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the demonstrative pronouns next to the word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Ex. Food (near) = this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1. Chairs (far) 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4382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the demonstrative pronouns next to the word</a:t>
            </a:r>
            <a:br>
              <a:rPr lang="en-US" dirty="0"/>
            </a:br>
            <a:r>
              <a:rPr lang="en-US" dirty="0"/>
              <a:t>Ex. Food (near) = </a:t>
            </a:r>
            <a:r>
              <a:rPr lang="en-US" dirty="0" smtClean="0"/>
              <a:t>this</a:t>
            </a:r>
          </a:p>
          <a:p>
            <a:endParaRPr lang="en-US" dirty="0"/>
          </a:p>
          <a:p>
            <a:r>
              <a:rPr lang="en-US" dirty="0"/>
              <a:t>Boxes (near) 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9686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Underline each pronoun used as a subject once. Underline each pronoun used as a subject complement twice.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Our </a:t>
            </a:r>
            <a:r>
              <a:rPr lang="en-US" dirty="0"/>
              <a:t>nature </a:t>
            </a:r>
            <a:r>
              <a:rPr lang="en-US" dirty="0" smtClean="0"/>
              <a:t>guide </a:t>
            </a:r>
            <a:r>
              <a:rPr lang="en-US" dirty="0"/>
              <a:t>was he.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2329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Underline each pronoun used as a subject once. Underline each pronoun used as a subject complement twice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We saw a woodpecker in a 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5974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indefinite pronoun?</a:t>
            </a:r>
          </a:p>
          <a:p>
            <a:endParaRPr lang="en-US" dirty="0"/>
          </a:p>
          <a:p>
            <a:r>
              <a:rPr lang="en-US" dirty="0"/>
              <a:t>No one came forward to admit the crime, so the whole class was punished.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8753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one came forward to admit the crime, so the whole class was punished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Is the indefinite pronoun singular or plural?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804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person </a:t>
            </a:r>
            <a:r>
              <a:rPr lang="en-US" dirty="0" smtClean="0"/>
              <a:t> and number is </a:t>
            </a:r>
            <a:r>
              <a:rPr lang="en-US" dirty="0"/>
              <a:t>"</a:t>
            </a:r>
            <a:r>
              <a:rPr lang="en-US" dirty="0" smtClean="0"/>
              <a:t>they“?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303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Indefinite pronoun- What is it and is it singular, or plural?</a:t>
            </a:r>
          </a:p>
          <a:p>
            <a:r>
              <a:rPr lang="en-US" dirty="0" smtClean="0"/>
              <a:t>At </a:t>
            </a:r>
            <a:r>
              <a:rPr lang="en-US" dirty="0"/>
              <a:t>the Thanksgiving dinner, each brought a plated dish to make the meal complete.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522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the pronouns as intensive or reflexive.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1.) Everyone themselves should follow rules.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7051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the pronouns as intensive or reflexive.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The principal just got herself in argument about the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4340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Correct or incorrect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Why won't anybody answer the door?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41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Tom made ice cream for (us we)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3323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was (nothing anything) she could do about the problem.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0805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She didn't want (nothing anything) to eat.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1827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 for 2.11 Fix the sentence.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1. Why didn't nobody brought any flowers.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21008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4520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Circle the correct object pronoun</a:t>
            </a:r>
            <a:r>
              <a:rPr lang="en-US" dirty="0" smtClean="0"/>
              <a:t>.</a:t>
            </a:r>
          </a:p>
          <a:p>
            <a:r>
              <a:rPr lang="en-US" dirty="0"/>
              <a:t>Charles gave (him he) the sandwich from his lunchbox.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234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locker on the top is </a:t>
            </a:r>
            <a:r>
              <a:rPr lang="en-US" i="1" dirty="0"/>
              <a:t>yours</a:t>
            </a:r>
            <a:r>
              <a:rPr lang="en-US" dirty="0"/>
              <a:t>.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True or false... In this preceding sentence, </a:t>
            </a:r>
            <a:r>
              <a:rPr lang="en-US" i="1" dirty="0"/>
              <a:t>yours</a:t>
            </a:r>
            <a:r>
              <a:rPr lang="en-US" dirty="0"/>
              <a:t> is a possessive pronoun.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611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the contraction for it shall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190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 the following sentence, is the underlined pronoun a direct object, indirect object, or an object of a preposition?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/>
              <a:t>Jessica sent </a:t>
            </a:r>
            <a:r>
              <a:rPr lang="en-US" u="sng"/>
              <a:t>him</a:t>
            </a:r>
            <a:r>
              <a:rPr lang="en-US"/>
              <a:t> a card.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88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 friends have not seen your new bike yet.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True or False...</a:t>
            </a:r>
            <a:r>
              <a:rPr lang="en-US" i="1" dirty="0"/>
              <a:t>His </a:t>
            </a:r>
            <a:r>
              <a:rPr lang="en-US" dirty="0"/>
              <a:t>is a possessive pronoun in this sentence</a:t>
            </a:r>
            <a:r>
              <a:rPr lang="en-US" i="1" dirty="0"/>
              <a:t>.</a:t>
            </a:r>
            <a:endParaRPr lang="en-US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015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the pronoun, then the antecedent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) The tornado was very vicious. It destroyed our home!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(A) Vicious; home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(B) Tornado; our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(C) Tornado;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6325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95</TotalTime>
  <Words>594</Words>
  <Application>Microsoft Office PowerPoint</Application>
  <PresentationFormat>On-screen Show (4:3)</PresentationFormat>
  <Paragraphs>81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Apex</vt:lpstr>
      <vt:lpstr>Pronouns Grudgeball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Pronouns Grudgeball</dc:title>
  <dc:creator>Danielle</dc:creator>
  <cp:lastModifiedBy>Danielle</cp:lastModifiedBy>
  <cp:revision>13</cp:revision>
  <dcterms:created xsi:type="dcterms:W3CDTF">2015-02-19T20:32:07Z</dcterms:created>
  <dcterms:modified xsi:type="dcterms:W3CDTF">2015-02-19T22:07:55Z</dcterms:modified>
</cp:coreProperties>
</file>