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305" r:id="rId5"/>
    <p:sldId id="282" r:id="rId6"/>
    <p:sldId id="302" r:id="rId7"/>
    <p:sldId id="303" r:id="rId8"/>
    <p:sldId id="304" r:id="rId9"/>
    <p:sldId id="30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258" r:id="rId29"/>
    <p:sldId id="259" r:id="rId30"/>
    <p:sldId id="260" r:id="rId31"/>
    <p:sldId id="261" r:id="rId32"/>
    <p:sldId id="262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279" r:id="rId49"/>
    <p:sldId id="280" r:id="rId50"/>
    <p:sldId id="26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A84496-7CE1-47AA-BDAE-4B349B2B14D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 </a:t>
            </a:r>
            <a:r>
              <a:rPr lang="en-US" dirty="0" err="1" smtClean="0"/>
              <a:t>Grudgeball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pronoun, then the antecedent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The tornado was very vicious. It destroyed our home!</a:t>
            </a:r>
            <a:br>
              <a:rPr lang="en-US" dirty="0"/>
            </a:br>
            <a:r>
              <a:rPr lang="en-US" dirty="0"/>
              <a:t>(A) Vicious; home</a:t>
            </a:r>
            <a:br>
              <a:rPr lang="en-US" dirty="0"/>
            </a:br>
            <a:r>
              <a:rPr lang="en-US" dirty="0"/>
              <a:t>(B) Tornado; our</a:t>
            </a:r>
            <a:br>
              <a:rPr lang="en-US" dirty="0"/>
            </a:br>
            <a:r>
              <a:rPr lang="en-US" dirty="0"/>
              <a:t>(C) Tornado;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which set of pronouns is correct</a:t>
            </a:r>
            <a:br>
              <a:rPr lang="en-US" dirty="0"/>
            </a:br>
            <a:r>
              <a:rPr lang="en-US" dirty="0"/>
              <a:t>(A) </a:t>
            </a:r>
            <a:r>
              <a:rPr lang="en-US" dirty="0" err="1"/>
              <a:t>They;He;Her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(B) Because; They; It</a:t>
            </a:r>
            <a:br>
              <a:rPr lang="en-US" dirty="0"/>
            </a:br>
            <a:r>
              <a:rPr lang="en-US" dirty="0"/>
              <a:t>(C) Who; Him; We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3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word do you take out of the sentence and what do you replace it with?</a:t>
            </a:r>
            <a:br>
              <a:rPr lang="en-US" dirty="0"/>
            </a:br>
            <a:r>
              <a:rPr lang="en-US" dirty="0"/>
              <a:t>They didn't hear nobody coming through the door.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4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2.11 Make the corrections</a:t>
            </a:r>
          </a:p>
          <a:p>
            <a:r>
              <a:rPr lang="en-US" dirty="0" smtClean="0"/>
              <a:t>My </a:t>
            </a:r>
            <a:r>
              <a:rPr lang="en-US" dirty="0"/>
              <a:t>grandma gave nobody cookies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9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2.11 Exercise 1: Name the correct interrogative pronoun that completes the sentence. </a:t>
            </a:r>
            <a:br>
              <a:rPr lang="en-US" dirty="0"/>
            </a:br>
            <a:r>
              <a:rPr lang="en-US" dirty="0"/>
              <a:t>(Who's/Whose) is the copy of the novel?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0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2.11 Exercise 1: Name the correct interrogative pronoun that completes the sentence. </a:t>
            </a:r>
            <a:br>
              <a:rPr lang="en-US" dirty="0"/>
            </a:br>
            <a:r>
              <a:rPr lang="en-US" dirty="0"/>
              <a:t>(What/Who) are you reading?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06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2: Name if the interrogative pronoun describes a person or thing.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Who-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2: Name if the interrogative pronoun describes a person or thing.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7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Fix…</a:t>
            </a:r>
          </a:p>
          <a:p>
            <a:r>
              <a:rPr lang="en-US" dirty="0" smtClean="0"/>
              <a:t>Which </a:t>
            </a:r>
            <a:r>
              <a:rPr lang="en-US" dirty="0"/>
              <a:t>is the name of the apartment building Marcelo Henry Lopez lives in?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5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Who's/Whose) is going to be Benjamin Raoul Lopez for the play?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4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2.1 Identify the pronoun(s) in the following sentence: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They thanked the chef for the delicious meal.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this, that, these, and those.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laundry (far)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1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and whether they are Intensive or Reflexive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1.My mom just got herself into another argument about house rules.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91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if the pronoun is intensive or reflexive</a:t>
            </a:r>
          </a:p>
          <a:p>
            <a:r>
              <a:rPr lang="en-US" dirty="0" smtClean="0"/>
              <a:t>The </a:t>
            </a:r>
            <a:r>
              <a:rPr lang="en-US" dirty="0"/>
              <a:t>rule board I myself made is on the kitchen counter.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8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1. You and (I, me) should check what is upstairs right now.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88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(she, her) and (he, him) find the comics for (they, them)?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1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Fix…</a:t>
            </a:r>
            <a:endParaRPr lang="en-US" dirty="0"/>
          </a:p>
          <a:p>
            <a:r>
              <a:rPr lang="en-US" dirty="0" smtClean="0"/>
              <a:t>Him </a:t>
            </a:r>
            <a:r>
              <a:rPr lang="en-US" dirty="0"/>
              <a:t>and I were going </a:t>
            </a:r>
            <a:r>
              <a:rPr lang="en-US" dirty="0" smtClean="0"/>
              <a:t>to </a:t>
            </a:r>
            <a:r>
              <a:rPr lang="en-US" dirty="0"/>
              <a:t>team up, but me chose Kate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06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wrong with this sentence?</a:t>
            </a:r>
          </a:p>
          <a:p>
            <a:r>
              <a:rPr lang="en-US" dirty="0" err="1" smtClean="0"/>
              <a:t>Shes</a:t>
            </a:r>
            <a:r>
              <a:rPr lang="en-US" dirty="0" smtClean="0"/>
              <a:t> </a:t>
            </a:r>
            <a:r>
              <a:rPr lang="en-US" dirty="0"/>
              <a:t>a soccer player who won a soccer tournament yesterday.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0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going to </a:t>
            </a:r>
            <a:r>
              <a:rPr lang="en-US" dirty="0" smtClean="0"/>
              <a:t>Alaska </a:t>
            </a:r>
            <a:r>
              <a:rPr lang="en-US" dirty="0"/>
              <a:t>on March 15, 2016.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7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Identify the pronoun(s) in the following sentence: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 don't know where he put the keys, but I will help you find them.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5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Choose the gender for the underlined pronoun.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Lisa was late, </a:t>
            </a:r>
            <a:r>
              <a:rPr lang="en-US" u="sng" dirty="0"/>
              <a:t>she</a:t>
            </a:r>
            <a:r>
              <a:rPr lang="en-US" dirty="0"/>
              <a:t> missed the speech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2690336"/>
            <a:ext cx="563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Which pronoun is masculine?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A) she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B) her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C) him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D) they</a:t>
            </a:r>
          </a:p>
        </p:txBody>
      </p:sp>
    </p:spTree>
    <p:extLst>
      <p:ext uri="{BB962C8B-B14F-4D97-AF65-F5344CB8AC3E}">
        <p14:creationId xmlns:p14="http://schemas.microsoft.com/office/powerpoint/2010/main" val="2927269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 Identify the antecedent of each underlined pronoun.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David was thirsty after </a:t>
            </a:r>
            <a:r>
              <a:rPr lang="en-US" i="1" u="sng" dirty="0"/>
              <a:t>he</a:t>
            </a:r>
            <a:r>
              <a:rPr lang="en-US" i="1" dirty="0"/>
              <a:t> jogged so far.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78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Jake baked a cake for (us we).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79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Jenny told (they them) that she loves cats.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42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beautiful drawing over there is (my, mine).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17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books are (yours, mine, ours).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6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demonstrative pronouns next to the word</a:t>
            </a:r>
            <a:br>
              <a:rPr lang="en-US" dirty="0"/>
            </a:br>
            <a:r>
              <a:rPr lang="en-US" dirty="0"/>
              <a:t>Ex. Food (near) = this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Chairs (far) 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8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demonstrative pronouns next to the word</a:t>
            </a:r>
            <a:br>
              <a:rPr lang="en-US" dirty="0"/>
            </a:br>
            <a:r>
              <a:rPr lang="en-US" dirty="0"/>
              <a:t>Ex. Food (near) = </a:t>
            </a:r>
            <a:r>
              <a:rPr lang="en-US" dirty="0" smtClean="0"/>
              <a:t>this</a:t>
            </a:r>
          </a:p>
          <a:p>
            <a:endParaRPr lang="en-US" dirty="0"/>
          </a:p>
          <a:p>
            <a:r>
              <a:rPr lang="en-US" dirty="0"/>
              <a:t>Boxes (near) 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8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Underline each pronoun used as a subject once. Underline each pronoun used as a subject complement twice.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Our </a:t>
            </a:r>
            <a:r>
              <a:rPr lang="en-US" dirty="0"/>
              <a:t>nature </a:t>
            </a:r>
            <a:r>
              <a:rPr lang="en-US" dirty="0" smtClean="0"/>
              <a:t>guide </a:t>
            </a:r>
            <a:r>
              <a:rPr lang="en-US" dirty="0"/>
              <a:t>was he.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32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Underline each pronoun used as a subject once. Underline each pronoun used as a subject complement twice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 saw a woodpecker in a tree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97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indefinite pronoun?</a:t>
            </a:r>
          </a:p>
          <a:p>
            <a:endParaRPr lang="en-US" dirty="0"/>
          </a:p>
          <a:p>
            <a:r>
              <a:rPr lang="en-US" dirty="0"/>
              <a:t>No one came forward to admit the crime, so the whole class was punished.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dirty="0"/>
              <a:t>kind of pronouns are Who, Whom, Whose, Which, and What?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47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came forward to admit the crime, so the whole class was punished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Is the indefinite pronoun singular or plural?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4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Indefinite pronoun- What is it and is it singular, or plural?</a:t>
            </a:r>
          </a:p>
          <a:p>
            <a:r>
              <a:rPr lang="en-US" dirty="0" smtClean="0"/>
              <a:t>At </a:t>
            </a:r>
            <a:r>
              <a:rPr lang="en-US" dirty="0"/>
              <a:t>the Thanksgiving dinner, each brought a plated dish to make the meal complete.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as intensive or reflexive.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1.) Everyone themselves should follow rules.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5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as intensive or reflexive.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principal just got herself in argument about the rules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4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or incorrect</a:t>
            </a:r>
            <a:br>
              <a:rPr lang="en-US" dirty="0"/>
            </a:br>
            <a:r>
              <a:rPr lang="en-US" dirty="0"/>
              <a:t>Why won't anybody answer the door?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made ice cream for (us we)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32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(nothing anything) she could do about the problem.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05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didn't want (nothing anything) to eat.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827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for 2.11 Fix the sentence.</a:t>
            </a:r>
            <a:br>
              <a:rPr lang="en-US" dirty="0"/>
            </a:br>
            <a:r>
              <a:rPr lang="en-US" dirty="0"/>
              <a:t>1. Why didn't nobody brought any flowers.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100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4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person </a:t>
            </a:r>
            <a:r>
              <a:rPr lang="en-US" dirty="0" smtClean="0"/>
              <a:t> and number is </a:t>
            </a:r>
            <a:r>
              <a:rPr lang="en-US" dirty="0"/>
              <a:t>"</a:t>
            </a:r>
            <a:r>
              <a:rPr lang="en-US" dirty="0" smtClean="0"/>
              <a:t>they“?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3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</a:t>
            </a:r>
            <a:r>
              <a:rPr lang="en-US" dirty="0" smtClean="0"/>
              <a:t>.</a:t>
            </a:r>
          </a:p>
          <a:p>
            <a:r>
              <a:rPr lang="en-US" dirty="0"/>
              <a:t>Charles gave (him he) the sandwich from his lunchbox.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3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locker on the top is </a:t>
            </a:r>
            <a:r>
              <a:rPr lang="en-US" i="1" dirty="0"/>
              <a:t>yours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True or false... In this preceding sentence, </a:t>
            </a:r>
            <a:r>
              <a:rPr lang="en-US" i="1" dirty="0"/>
              <a:t>yours</a:t>
            </a:r>
            <a:r>
              <a:rPr lang="en-US" dirty="0"/>
              <a:t> is a possessive pronoun.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1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contraction for it shall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following sentence, is the underlined pronoun a direct object, indirect object, or an object of a preposition?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/>
              <a:t>Jessica sent </a:t>
            </a:r>
            <a:r>
              <a:rPr lang="en-US" u="sng"/>
              <a:t>him</a:t>
            </a:r>
            <a:r>
              <a:rPr lang="en-US"/>
              <a:t> a card.</a:t>
            </a: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friends have not seen your new bike yet.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True or False...</a:t>
            </a:r>
            <a:r>
              <a:rPr lang="en-US" i="1" dirty="0"/>
              <a:t>His </a:t>
            </a:r>
            <a:r>
              <a:rPr lang="en-US" dirty="0"/>
              <a:t>is a possessive pronoun in this sentence</a:t>
            </a:r>
            <a:r>
              <a:rPr lang="en-US" i="1" dirty="0"/>
              <a:t>.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15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610</Words>
  <Application>Microsoft Office PowerPoint</Application>
  <PresentationFormat>On-screen Show (4:3)</PresentationFormat>
  <Paragraphs>82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Concourse</vt:lpstr>
      <vt:lpstr>Pronouns Grudgeball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Grudgeball</dc:title>
  <dc:creator>Danielle</dc:creator>
  <cp:lastModifiedBy>Danielle</cp:lastModifiedBy>
  <cp:revision>14</cp:revision>
  <dcterms:created xsi:type="dcterms:W3CDTF">2015-02-19T20:32:07Z</dcterms:created>
  <dcterms:modified xsi:type="dcterms:W3CDTF">2015-02-25T19:03:44Z</dcterms:modified>
</cp:coreProperties>
</file>