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985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3" r:id="rId9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1"/>
      <p:bold r:id="rId12"/>
      <p:italic r:id="rId13"/>
      <p:boldItalic r:id="rId14"/>
    </p:embeddedFont>
    <p:embeddedFont>
      <p:font typeface="Wingdings 2" panose="05020102010507070707" pitchFamily="18" charset="2"/>
      <p:regular r:id="rId15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0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46758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10/2/2015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10/2/2015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10/2/2015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I400jhY2DF0?list=PLt7uxcSO6yqCW5moHZ8fQSERNvjG1DO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 of the Sacred Scriptures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Religion Journal Warm-up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the events in the Old Testament and the life of ancestors in faith pre-figure Christ’s life?</a:t>
            </a:r>
          </a:p>
          <a:p>
            <a:pPr lvl="1"/>
            <a:r>
              <a:rPr lang="en-US" i="1" dirty="0" smtClean="0"/>
              <a:t>A life connected to Jesus is a life that loves more, forgives more, and gives more.</a:t>
            </a:r>
          </a:p>
          <a:p>
            <a:endParaRPr lang="en-US" i="1" dirty="0"/>
          </a:p>
          <a:p>
            <a:r>
              <a:rPr lang="en-US" dirty="0" smtClean="0"/>
              <a:t>“Pre” =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400jhY2DF0?list=PLt7uxcSO6yqCW5moHZ8fQSERNvjG1DOT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0" y="428624"/>
            <a:ext cx="7696200" cy="432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8520599" cy="5726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Four Sections of the Old Testament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95350"/>
            <a:ext cx="8520599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Law/Pentateuch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Penta</a:t>
            </a:r>
            <a:r>
              <a:rPr lang="en-US" dirty="0" smtClean="0"/>
              <a:t>” = Greek for “five”</a:t>
            </a:r>
          </a:p>
          <a:p>
            <a:pPr lvl="1"/>
            <a:r>
              <a:rPr lang="en-US" dirty="0" smtClean="0"/>
              <a:t>Genesis, Exodus, Leviticus, Deuteronomy, Numbers</a:t>
            </a:r>
          </a:p>
          <a:p>
            <a:r>
              <a:rPr lang="en-US" dirty="0" smtClean="0"/>
              <a:t>Historical</a:t>
            </a:r>
          </a:p>
          <a:p>
            <a:pPr lvl="1"/>
            <a:r>
              <a:rPr lang="en-US" dirty="0" smtClean="0"/>
              <a:t>Ex. Joshua, Judges, 1 &amp; 2 Samuel, 1 &amp; 2 Kings</a:t>
            </a:r>
          </a:p>
          <a:p>
            <a:r>
              <a:rPr lang="en-US" dirty="0" smtClean="0"/>
              <a:t>Wisdom Literature</a:t>
            </a:r>
          </a:p>
          <a:p>
            <a:pPr lvl="1"/>
            <a:r>
              <a:rPr lang="en-US" dirty="0" smtClean="0"/>
              <a:t>Psalms (Written by King David) </a:t>
            </a:r>
          </a:p>
          <a:p>
            <a:pPr lvl="1"/>
            <a:r>
              <a:rPr lang="en-US" dirty="0" smtClean="0"/>
              <a:t>Proverbs (Written by King Solomon)</a:t>
            </a:r>
          </a:p>
          <a:p>
            <a:pPr lvl="1"/>
            <a:r>
              <a:rPr lang="en-US" dirty="0" smtClean="0"/>
              <a:t>Job, Ecclesiastes, Wisdom, Sirach</a:t>
            </a:r>
          </a:p>
          <a:p>
            <a:r>
              <a:rPr lang="en-US" dirty="0" smtClean="0"/>
              <a:t>Prophetic Books</a:t>
            </a:r>
          </a:p>
          <a:p>
            <a:pPr lvl="1"/>
            <a:r>
              <a:rPr lang="en-US" dirty="0" smtClean="0"/>
              <a:t>Ex. Isaiah, Jeremiah, Daniel, Jonah, Zechariah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5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620"/>
            <a:ext cx="8534400" cy="436626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57400" y="666750"/>
            <a:ext cx="5181600" cy="433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80" y="26388"/>
            <a:ext cx="8520599" cy="5726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Sacred Scripture Timeline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180" y="666750"/>
            <a:ext cx="8520599" cy="333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Gospels</a:t>
            </a:r>
          </a:p>
          <a:p>
            <a:pPr marL="0" indent="0" algn="ctr">
              <a:buNone/>
            </a:pPr>
            <a:r>
              <a:rPr lang="en-US" dirty="0" smtClean="0"/>
              <a:t> 0-33 C.E.</a:t>
            </a:r>
            <a:endParaRPr lang="en-US" dirty="0"/>
          </a:p>
        </p:txBody>
      </p:sp>
      <p:sp>
        <p:nvSpPr>
          <p:cNvPr id="4" name="AutoShape 2" descr="Image result for euchari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euchari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euchari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saintelizabethannseton.net/images/euchar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880" y="158115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16480" y="280035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“For </a:t>
            </a:r>
            <a:r>
              <a:rPr lang="en-US" dirty="0"/>
              <a:t>God so loved the world that he gave his one and only Son that whoever believes in him shall </a:t>
            </a:r>
            <a:r>
              <a:rPr lang="en-US" dirty="0" smtClean="0"/>
              <a:t>not </a:t>
            </a:r>
            <a:r>
              <a:rPr lang="en-US" dirty="0"/>
              <a:t>perish but have eternal life</a:t>
            </a:r>
            <a:r>
              <a:rPr lang="en-US" dirty="0" smtClean="0"/>
              <a:t>.”  </a:t>
            </a:r>
            <a:r>
              <a:rPr lang="en-US" b="1" dirty="0" smtClean="0"/>
              <a:t>John 3:16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353163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My command is this:  Love each other as I have loved you.  Greater love has no one than this, </a:t>
            </a:r>
            <a:r>
              <a:rPr lang="en-US" dirty="0" smtClean="0"/>
              <a:t>that </a:t>
            </a:r>
            <a:r>
              <a:rPr lang="en-US" dirty="0"/>
              <a:t>he lay down his life for his friends</a:t>
            </a:r>
            <a:r>
              <a:rPr lang="en-US" dirty="0" smtClean="0"/>
              <a:t>. </a:t>
            </a:r>
            <a:r>
              <a:rPr lang="en-US" b="1" dirty="0" smtClean="0"/>
              <a:t>John 15:12-13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70760" y="425815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Therefore do not worry about tomorrow, for tomorrow will worry about itself.  Each day has </a:t>
            </a:r>
            <a:br>
              <a:rPr lang="en-US" dirty="0"/>
            </a:br>
            <a:r>
              <a:rPr lang="en-US" dirty="0"/>
              <a:t>enough trouble of its own.  </a:t>
            </a:r>
            <a:r>
              <a:rPr lang="en-US" b="1" dirty="0"/>
              <a:t>Matthew 6:34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8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complete the </a:t>
            </a:r>
            <a:r>
              <a:rPr lang="en-US" dirty="0" err="1" smtClean="0"/>
              <a:t>Socrative</a:t>
            </a:r>
            <a:r>
              <a:rPr lang="en-US" dirty="0" smtClean="0"/>
              <a:t> Exit Slip</a:t>
            </a:r>
          </a:p>
          <a:p>
            <a:pPr lvl="1"/>
            <a:r>
              <a:rPr lang="en-US" dirty="0" smtClean="0"/>
              <a:t>Room Code: SJE678</a:t>
            </a:r>
          </a:p>
          <a:p>
            <a:pPr lvl="1"/>
            <a:endParaRPr lang="en-US" dirty="0"/>
          </a:p>
          <a:p>
            <a:r>
              <a:rPr lang="en-US" dirty="0" smtClean="0"/>
              <a:t>Teacher Question: </a:t>
            </a:r>
          </a:p>
          <a:p>
            <a:pPr lvl="1"/>
            <a:r>
              <a:rPr lang="en-US" dirty="0" smtClean="0"/>
              <a:t>Why are the Sacred Scriptures found in the Old Testament important to us?</a:t>
            </a:r>
          </a:p>
        </p:txBody>
      </p:sp>
    </p:spTree>
    <p:extLst>
      <p:ext uri="{BB962C8B-B14F-4D97-AF65-F5344CB8AC3E}">
        <p14:creationId xmlns:p14="http://schemas.microsoft.com/office/powerpoint/2010/main" val="938810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205</Words>
  <Application>Microsoft Office PowerPoint</Application>
  <PresentationFormat>On-screen Show (16:9)</PresentationFormat>
  <Paragraphs>29</Paragraphs>
  <Slides>8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Playfair Display</vt:lpstr>
      <vt:lpstr>Constantia</vt:lpstr>
      <vt:lpstr>Wingdings 2</vt:lpstr>
      <vt:lpstr>Paper</vt:lpstr>
      <vt:lpstr>Timeline of the Sacred Scriptures</vt:lpstr>
      <vt:lpstr>Religion Journal Warm-up</vt:lpstr>
      <vt:lpstr>PowerPoint Presentation</vt:lpstr>
      <vt:lpstr>PowerPoint Presentation</vt:lpstr>
      <vt:lpstr>The Four Sections of the Old Testament</vt:lpstr>
      <vt:lpstr>PowerPoint Presentation</vt:lpstr>
      <vt:lpstr>Sacred Scripture Timeline Project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of the Sacred Scriptures</dc:title>
  <dc:creator>Robert Jones</dc:creator>
  <cp:lastModifiedBy>Danielle</cp:lastModifiedBy>
  <cp:revision>7</cp:revision>
  <dcterms:modified xsi:type="dcterms:W3CDTF">2015-10-02T16:57:50Z</dcterms:modified>
</cp:coreProperties>
</file>