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6399-3C98-45AF-8254-BA00E86BB08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762D-535C-407C-A315-2803952518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6399-3C98-45AF-8254-BA00E86BB08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762D-535C-407C-A315-280395251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6399-3C98-45AF-8254-BA00E86BB08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762D-535C-407C-A315-280395251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6399-3C98-45AF-8254-BA00E86BB08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762D-535C-407C-A315-280395251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6399-3C98-45AF-8254-BA00E86BB08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EC762D-535C-407C-A315-2803952518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6399-3C98-45AF-8254-BA00E86BB08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762D-535C-407C-A315-280395251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6399-3C98-45AF-8254-BA00E86BB08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762D-535C-407C-A315-280395251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6399-3C98-45AF-8254-BA00E86BB08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762D-535C-407C-A315-280395251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6399-3C98-45AF-8254-BA00E86BB08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762D-535C-407C-A315-280395251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6399-3C98-45AF-8254-BA00E86BB08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762D-535C-407C-A315-280395251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6399-3C98-45AF-8254-BA00E86BB08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762D-535C-407C-A315-280395251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5D6399-3C98-45AF-8254-BA00E86BB08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EC762D-535C-407C-A315-28039525189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T-shirt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en-US" dirty="0" smtClean="0"/>
              <a:t>It’s your turn to teach me and the class about you…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Create at least one complete sentence for the four categories on the next slide, write the sentences on the shirt (can type).  Add images/drawings to help describe you. (Color/decorate)</a:t>
            </a:r>
          </a:p>
          <a:p>
            <a:r>
              <a:rPr lang="en-US" dirty="0" smtClean="0"/>
              <a:t>Cut t-shirt out, add a picture of you to the top of the t-shirt (your face/head-like you’re wearing the shirt).</a:t>
            </a:r>
          </a:p>
          <a:p>
            <a:r>
              <a:rPr lang="en-US" dirty="0" smtClean="0"/>
              <a:t>This is your first grade.</a:t>
            </a:r>
          </a:p>
          <a:p>
            <a:r>
              <a:rPr lang="en-US" dirty="0" smtClean="0"/>
              <a:t>This will be posted and shared in </a:t>
            </a:r>
            <a:r>
              <a:rPr lang="en-US" smtClean="0"/>
              <a:t>the class.</a:t>
            </a:r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99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stronks\AppData\Local\Microsoft\Windows\Temporary Internet Files\Content.IE5\G315O00T\MC9000135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931357"/>
            <a:ext cx="5613400" cy="4638675"/>
          </a:xfrm>
          <a:prstGeom prst="rect">
            <a:avLst/>
          </a:prstGeom>
          <a:noFill/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30200" y="3200400"/>
            <a:ext cx="2819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9pPr>
          </a:lstStyle>
          <a:p>
            <a:pPr eaLnBrk="1" hangingPunct="1"/>
            <a:r>
              <a:rPr lang="en-US" altLang="en-US" sz="2400"/>
              <a:t>interests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6502400" y="5562600"/>
            <a:ext cx="76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2438400" y="605135"/>
            <a:ext cx="2819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9pPr>
          </a:lstStyle>
          <a:p>
            <a:pPr eaLnBrk="1" hangingPunct="1"/>
            <a:r>
              <a:rPr lang="en-US" altLang="en-US" sz="2400" dirty="0"/>
              <a:t>goals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6045200" y="3704987"/>
            <a:ext cx="3505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9pPr>
          </a:lstStyle>
          <a:p>
            <a:pPr eaLnBrk="1" hangingPunct="1"/>
            <a:r>
              <a:rPr lang="en-US" altLang="en-US" sz="2400" dirty="0"/>
              <a:t>Best qualities/uniqueness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57800" y="235803"/>
            <a:ext cx="360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Chalkboard" charset="0"/>
                <a:ea typeface="ヒラギノ角ゴ ProN W3"/>
                <a:cs typeface="ヒラギノ角ゴ ProN W3"/>
                <a:sym typeface="Chalkboard" charset="0"/>
              </a:defRPr>
            </a:lvl9pPr>
          </a:lstStyle>
          <a:p>
            <a:pPr eaLnBrk="1" hangingPunct="1"/>
            <a:r>
              <a:rPr lang="en-US" altLang="en-US" sz="2400" dirty="0"/>
              <a:t>Place picture of your face above t-shirt. </a:t>
            </a:r>
            <a:r>
              <a:rPr lang="en-US" altLang="en-US" sz="2400" dirty="0">
                <a:sym typeface="Wingdings" pitchFamily="2" charset="2"/>
              </a:rPr>
              <a:t></a:t>
            </a:r>
            <a:endParaRPr lang="en-US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5855548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Symbols to represent you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9812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105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T-shirt activity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T-shirt activity</dc:title>
  <dc:creator>Danielle</dc:creator>
  <cp:lastModifiedBy>Danielle</cp:lastModifiedBy>
  <cp:revision>2</cp:revision>
  <dcterms:created xsi:type="dcterms:W3CDTF">2014-08-21T00:10:35Z</dcterms:created>
  <dcterms:modified xsi:type="dcterms:W3CDTF">2014-08-21T00:20:51Z</dcterms:modified>
</cp:coreProperties>
</file>